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309" r:id="rId2"/>
    <p:sldId id="312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1849F5-3FBE-441B-AB73-793FA4EF16B0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E3BE3-7935-4EC7-9A44-8835B2159B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80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Note /The Amount Of Item Rent + EQUIPMENT Should be equal The Amount of Invoice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80A0B2-D607-49C2-824C-C54CD1F82E6C}" type="slidenum">
              <a:rPr lang="ar-EG" smtClean="0"/>
              <a:t>2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944988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E8381-7290-3C2E-25DA-A0CE8AE5A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2380B4-7453-EA5B-C246-E7CC873099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5EA29-5F4D-7FC2-756E-3476FAE0F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B9442-A7BA-2E88-0160-93441ADDF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986C-819B-24CC-E291-A3EB5F8D8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84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2B281-3E4F-A6E8-F1F7-CBA53590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76699A-2BCB-BFD9-5606-8289F6DFF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FF6D2-27E2-CDFB-CBC4-C1639B380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02E66-F25F-21E6-BBCD-6F764071D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D32A8-AF78-5F90-92DC-237840496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01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E0C27B-94DE-02B9-3AD9-609EFCAC0A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41963F-9645-4039-4FFE-84CE2324EE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2A20F-C939-5755-B529-ADE563D6C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7F7B3-C0DF-E6BB-FC01-D72E17BE9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2019D-8CE8-C40C-7376-938D8DD23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173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39A63-EBE1-B349-7C66-F592F5017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E32D9-6FFB-8B36-5439-22B035310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8E972-298B-C735-1B2A-3A6006546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EECD5-DE20-A07E-F4F8-3AD6FC20D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B8CE4-0F38-588C-C24F-4B4CB93E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04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AEE80-4BD3-59B5-1A7B-3A7730864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DEEEC-122E-3791-D6E5-6C082478A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4F0D0-D2D4-A1AD-C042-E4464FE1A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B82A7-4E19-F940-E41F-104DDD36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449B4-D87B-AB8B-20A6-D07A87BA8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532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294F-D238-6431-A2AA-154F1C14B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20112-A979-2D63-0E35-058D8328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481137-5EAB-E78C-C079-07D666CBC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430A4-5CA0-DF23-4495-37556B938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38E19-AD23-F224-125F-0E4914F6B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71067-3A21-930C-AD9C-773F26FD7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22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E1E60-3261-E705-BDD3-96C35EC34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7B8C9-4C1B-4044-C905-50DDCAC75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2889B-74DC-ED97-086D-A70AE1288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C88A9C-1A84-13F6-A519-03786D6FEA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FACD0-59C9-3857-E854-2AE08A1FB0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A82CD1-6467-F8E6-8028-7CC72A44D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0A81CD-FF86-F591-D867-13D847101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E278C0-24CE-B39A-3942-665776045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572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1849A-24BF-471E-EA37-BA697AAB0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6689C9-1437-3482-BBC6-C42C99A22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6678AE-A049-E35C-C26C-D22AFB23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FE94D-AE5A-E841-6164-F01FD89B8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710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8A5465-1A1A-E259-B724-E0585C0E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1ECBC3-692D-1C68-BE2E-83FD176CC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1CA6AB-4353-E8D6-55E7-F874D152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07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7D6C4-46BF-2121-3575-E6F0973FE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8570D-6F27-9544-6D7D-9EF1BD95D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226063-7C4C-94B0-CE58-6E32D1C59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D7AAF-E5A7-65BF-0AE2-50AAA7E24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C1A1E-2113-04AD-BD2F-54355C6BE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C5F2F-95FB-602D-644A-D3269EBA2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6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71A18-9303-6EBF-0B7D-D0DD32DD7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F85DBC-25BE-6FC7-1668-9B6B7F0DC3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E9AAF-8A89-9712-9985-88BE10FF3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F7B1D5-306F-1FA0-CC2E-926214CD5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C8BED-7F40-0E07-13BA-707709079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81B9B-3B2B-6E1C-5B48-8C979FFBC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35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5B126B-9D8B-FA7C-8820-8A2271E62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EE208B-782C-A454-1651-F9F2E2CD0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4157B-8916-029B-8AA4-9242849645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4814B0-7E26-4FA0-B758-9405DE22D6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2A2D0-CB9D-BAA2-0168-E25BA742E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24EFD-4CE8-52C5-1E37-A2D9961A3A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9F1EB3-9548-4170-BAC6-F2DCD8149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98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201B3-757B-4296-6BEC-4FB86ADAA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959D4F5-4C00-1D32-B5E7-7262AF54B271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2F99B459-C979-6DF0-314F-6FBFB120E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6364CE-4817-0B88-68B2-3B8A80C318E2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A9D3C1-1C42-2E60-27C2-553A90E36906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1E5074D-409F-8C2E-D48B-203F505D0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CBBADA47-F8E3-CA31-03B0-A1904FE22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D89D1886-AC18-1ED3-39BA-D77518D8FC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A8576DE9-CF24-4E4E-6B5A-0B042CD468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239B6C7C-55E8-8A0B-7C4A-F7C35BCAD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A5507ECB-4FA6-28D6-E526-A325398FD3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3AF21-74E1-5434-B054-532A3984C149}"/>
              </a:ext>
            </a:extLst>
          </p:cNvPr>
          <p:cNvSpPr txBox="1"/>
          <p:nvPr/>
        </p:nvSpPr>
        <p:spPr>
          <a:xfrm>
            <a:off x="589281" y="618924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09C172-BC08-140A-ADD7-4D9EAF687E01}"/>
              </a:ext>
            </a:extLst>
          </p:cNvPr>
          <p:cNvSpPr txBox="1"/>
          <p:nvPr/>
        </p:nvSpPr>
        <p:spPr>
          <a:xfrm>
            <a:off x="2724205" y="872877"/>
            <a:ext cx="672989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</a:t>
            </a:r>
            <a:r>
              <a:rPr lang="en-US" sz="3200" b="1">
                <a:latin typeface="Times New Roman"/>
                <a:cs typeface="Times New Roman"/>
              </a:rPr>
              <a:t> and Manage Supplier Invoices</a:t>
            </a:r>
            <a:endParaRPr lang="en-US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6301A5-8170-1C8E-C127-97A9964D89EC}"/>
              </a:ext>
            </a:extLst>
          </p:cNvPr>
          <p:cNvSpPr txBox="1"/>
          <p:nvPr/>
        </p:nvSpPr>
        <p:spPr>
          <a:xfrm>
            <a:off x="307009" y="1929517"/>
            <a:ext cx="220207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  <a:cs typeface="Times New Roman"/>
              </a:rPr>
              <a:t>Expense Report</a:t>
            </a:r>
            <a:endParaRPr lang="en-US" sz="2200">
              <a:latin typeface="Times New Roman"/>
              <a:cs typeface="Times New Roman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18CDC5BA-1D47-3BC5-8D3E-4044F9F89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642" y="1932609"/>
            <a:ext cx="2627934" cy="46272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50BB5F1-409C-73AE-6401-B0B0B204B3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6967" y="1999289"/>
            <a:ext cx="7388087" cy="46125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B5D5BE6-BA06-CDD8-F2B7-9BDC37048D17}"/>
              </a:ext>
            </a:extLst>
          </p:cNvPr>
          <p:cNvSpPr txBox="1"/>
          <p:nvPr/>
        </p:nvSpPr>
        <p:spPr>
          <a:xfrm>
            <a:off x="589280" y="2367280"/>
            <a:ext cx="347472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Setup &gt; Invoices &gt; Expense Report Templates</a:t>
            </a:r>
            <a:endParaRPr lang="en-US" sz="2000" b="1">
              <a:latin typeface="Times New Roman"/>
              <a:ea typeface="+mn-lt"/>
              <a:cs typeface="Times New Roman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299417-97ED-F3DF-2D0C-971397268A64}"/>
              </a:ext>
            </a:extLst>
          </p:cNvPr>
          <p:cNvSpPr txBox="1"/>
          <p:nvPr/>
        </p:nvSpPr>
        <p:spPr>
          <a:xfrm>
            <a:off x="307807" y="3270870"/>
            <a:ext cx="414528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Template Name ( EXPENSE TEMP)​</a:t>
            </a:r>
            <a:endParaRPr lang="en-US">
              <a:latin typeface="Aptos" panose="02110004020202020204"/>
              <a:cs typeface="Times New Roman"/>
            </a:endParaRPr>
          </a:p>
          <a:p>
            <a:pPr algn="ctr"/>
            <a:r>
              <a:rPr lang="en-US" sz="2000" b="1">
                <a:latin typeface="Times New Roman"/>
                <a:cs typeface="Times New Roman"/>
              </a:rPr>
              <a:t>︎ EXPENSE Item ( Rent &amp; Equipment )</a:t>
            </a:r>
            <a:endParaRPr lang="en-US">
              <a:latin typeface="Aptos" panose="02110004020202020204"/>
              <a:cs typeface="Times New Roman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0FDEA9F-9598-F973-D5C8-39FF884BC0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7242" y="1766374"/>
            <a:ext cx="7202007" cy="49580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586A3D9-F5A9-A1AE-B389-CA7125578DFD}"/>
              </a:ext>
            </a:extLst>
          </p:cNvPr>
          <p:cNvSpPr txBox="1"/>
          <p:nvPr/>
        </p:nvSpPr>
        <p:spPr>
          <a:xfrm>
            <a:off x="607047" y="4861833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ea typeface="Open Sans Bold"/>
                <a:cs typeface="Times New Roman"/>
              </a:rPr>
              <a:t>Click OK then Save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7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201B3-757B-4296-6BEC-4FB86ADAA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959D4F5-4C00-1D32-B5E7-7262AF54B271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2F99B459-C979-6DF0-314F-6FBFB120E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6364CE-4817-0B88-68B2-3B8A80C318E2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A9D3C1-1C42-2E60-27C2-553A90E36906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1E5074D-409F-8C2E-D48B-203F505D0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CBBADA47-F8E3-CA31-03B0-A1904FE22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D89D1886-AC18-1ED3-39BA-D77518D8FC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A8576DE9-CF24-4E4E-6B5A-0B042CD468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239B6C7C-55E8-8A0B-7C4A-F7C35BCAD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A5507ECB-4FA6-28D6-E526-A325398FD3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3AF21-74E1-5434-B054-532A3984C149}"/>
              </a:ext>
            </a:extLst>
          </p:cNvPr>
          <p:cNvSpPr txBox="1"/>
          <p:nvPr/>
        </p:nvSpPr>
        <p:spPr>
          <a:xfrm>
            <a:off x="609601" y="618924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9A4CDE-7DEA-93DD-ACA9-5FACA8AB8E42}"/>
              </a:ext>
            </a:extLst>
          </p:cNvPr>
          <p:cNvSpPr txBox="1"/>
          <p:nvPr/>
        </p:nvSpPr>
        <p:spPr>
          <a:xfrm>
            <a:off x="2283791" y="872877"/>
            <a:ext cx="684033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 and Manage Supplier Invoices</a:t>
            </a:r>
            <a:endParaRPr lang="en-US" sz="300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790E21-DD2F-D5C1-D5E9-19F80F0BFE9B}"/>
              </a:ext>
            </a:extLst>
          </p:cNvPr>
          <p:cNvSpPr txBox="1"/>
          <p:nvPr/>
        </p:nvSpPr>
        <p:spPr>
          <a:xfrm>
            <a:off x="611809" y="2427798"/>
            <a:ext cx="362712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Invoice &gt; Entry &gt; Expense Reports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B4A213-F242-749C-72B1-76553A27D8F6}"/>
              </a:ext>
            </a:extLst>
          </p:cNvPr>
          <p:cNvSpPr txBox="1"/>
          <p:nvPr/>
        </p:nvSpPr>
        <p:spPr>
          <a:xfrm>
            <a:off x="215568" y="3134139"/>
            <a:ext cx="351536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Select Name and </a:t>
            </a:r>
            <a:r>
              <a:rPr lang="en-US" sz="2000" b="1" err="1">
                <a:latin typeface="Times New Roman"/>
                <a:cs typeface="Times New Roman"/>
              </a:rPr>
              <a:t>Gl</a:t>
            </a:r>
            <a:r>
              <a:rPr lang="en-US" sz="2000" b="1">
                <a:latin typeface="Times New Roman"/>
                <a:cs typeface="Times New Roman"/>
              </a:rPr>
              <a:t> Account then OK</a:t>
            </a:r>
            <a:r>
              <a:rPr lang="en-US" sz="2000">
                <a:latin typeface="Times New Roman"/>
                <a:cs typeface="Times New Roman"/>
              </a:rPr>
              <a:t>​</a:t>
            </a:r>
            <a:endParaRPr lang="en-US"/>
          </a:p>
          <a:p>
            <a:pPr algn="ctr"/>
            <a:r>
              <a:rPr lang="en-US" sz="2000" b="1">
                <a:latin typeface="Times New Roman"/>
                <a:cs typeface="Times New Roman"/>
              </a:rPr>
              <a:t>︎Select Date &amp; Amount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EAC5B0E4-1012-CDF1-7306-21A5347AAD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648" r="-493" b="12358"/>
          <a:stretch/>
        </p:blipFill>
        <p:spPr>
          <a:xfrm>
            <a:off x="7749310" y="2319070"/>
            <a:ext cx="2837615" cy="4239817"/>
          </a:xfrm>
          <a:prstGeom prst="rect">
            <a:avLst/>
          </a:prstGeom>
        </p:spPr>
      </p:pic>
      <p:pic>
        <p:nvPicPr>
          <p:cNvPr id="14" name="Picture 13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A4E2C3A0-7698-7900-4843-BAFEBC7E10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8453" y="2304072"/>
            <a:ext cx="6023177" cy="42487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03410E-7574-6D16-2645-05CB5534B63E}"/>
              </a:ext>
            </a:extLst>
          </p:cNvPr>
          <p:cNvSpPr txBox="1"/>
          <p:nvPr/>
        </p:nvSpPr>
        <p:spPr>
          <a:xfrm>
            <a:off x="609600" y="4154557"/>
            <a:ext cx="377952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︎ Accounting &gt; item &gt; Rent &gt; Rent Exp&gt; OK</a:t>
            </a:r>
            <a:r>
              <a:rPr lang="en-US" sz="2000">
                <a:latin typeface="Times New Roman"/>
                <a:cs typeface="Times New Roman"/>
              </a:rPr>
              <a:t>​</a:t>
            </a:r>
            <a:endParaRPr lang="en-US"/>
          </a:p>
          <a:p>
            <a:pPr algn="ctr"/>
            <a:r>
              <a:rPr lang="en-US" sz="2000" b="1">
                <a:latin typeface="Times New Roman"/>
                <a:cs typeface="Times New Roman"/>
              </a:rPr>
              <a:t>Accounting &gt; item &gt; Equipment &gt; Equipment Exp &gt; OK</a:t>
            </a:r>
            <a:endParaRPr lang="en-US"/>
          </a:p>
        </p:txBody>
      </p:sp>
      <p:pic>
        <p:nvPicPr>
          <p:cNvPr id="16" name="Picture 15" descr="A computer screen with a number and numbers&#10;&#10;Description automatically generated">
            <a:extLst>
              <a:ext uri="{FF2B5EF4-FFF2-40B4-BE49-F238E27FC236}">
                <a16:creationId xmlns:a16="http://schemas.microsoft.com/office/drawing/2014/main" id="{56AA489C-3426-83D4-E76F-BCB008761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4932" y="2330174"/>
            <a:ext cx="6374659" cy="422965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53AEB3A-5497-057D-71A1-E6F41CD77C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19925" y="2461812"/>
            <a:ext cx="6387512" cy="39695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420845-06BF-5C83-AF27-0C4ADAF4018F}"/>
              </a:ext>
            </a:extLst>
          </p:cNvPr>
          <p:cNvSpPr txBox="1"/>
          <p:nvPr/>
        </p:nvSpPr>
        <p:spPr>
          <a:xfrm>
            <a:off x="304800" y="1879600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</a:rPr>
              <a:t>Expense Report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76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100</Words>
  <Application>Microsoft Office PowerPoint</Application>
  <PresentationFormat>Widescreen</PresentationFormat>
  <Paragraphs>17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MAHMOUD HASSAN</dc:creator>
  <cp:lastModifiedBy>MAHMOUD HASSAN</cp:lastModifiedBy>
  <cp:revision>2</cp:revision>
  <dcterms:created xsi:type="dcterms:W3CDTF">2024-11-29T18:12:24Z</dcterms:created>
  <dcterms:modified xsi:type="dcterms:W3CDTF">2024-11-29T18:15:16Z</dcterms:modified>
</cp:coreProperties>
</file>

<file path=docProps/thumbnail.jpeg>
</file>